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9"/>
  </p:notesMasterIdLst>
  <p:sldIdLst>
    <p:sldId id="261" r:id="rId5"/>
    <p:sldId id="258" r:id="rId6"/>
    <p:sldId id="260" r:id="rId7"/>
    <p:sldId id="262" r:id="rId8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8" d="100"/>
          <a:sy n="78" d="100"/>
        </p:scale>
        <p:origin x="948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683A7-499C-4DBF-BC0F-409D7443B41C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F12CB-CC9A-4E39-B4D2-4D3F0F8A6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47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699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972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4490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812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7737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204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7516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0796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39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3638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301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99EB3-0A73-4C81-B382-B034AC396B0C}" type="datetimeFigureOut">
              <a:rPr lang="es-MX" smtClean="0"/>
              <a:t>05/04/2025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4DE0C-F110-47DF-A55B-5F3DC9F7540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309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nut 2"/>
          <p:cNvSpPr/>
          <p:nvPr/>
        </p:nvSpPr>
        <p:spPr>
          <a:xfrm>
            <a:off x="918161" y="1688805"/>
            <a:ext cx="5132443" cy="5140012"/>
          </a:xfrm>
          <a:prstGeom prst="donut">
            <a:avLst>
              <a:gd name="adj" fmla="val 140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51815" y="2870417"/>
            <a:ext cx="2310248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0" cap="none" spc="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A</a:t>
            </a:r>
            <a:endParaRPr lang="en-US" sz="239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19151" y="3058482"/>
            <a:ext cx="103746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&amp; </a:t>
            </a:r>
            <a:endParaRPr lang="en-US" sz="72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68165" y="1936709"/>
            <a:ext cx="1905356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0" cap="none" spc="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P</a:t>
            </a:r>
            <a:endParaRPr lang="en-US" sz="23900" b="0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9105" y="2135036"/>
            <a:ext cx="4234027" cy="389487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4000" b="1" cap="none" spc="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 O L I C A R B O N A T O S 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61872" y="2696724"/>
            <a:ext cx="4299625" cy="383269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A  D  H  E  S  I  V  O  S</a:t>
            </a:r>
            <a:r>
              <a:rPr lang="en-US" sz="40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l="20204" t="21741" r="21047" b="20515"/>
          <a:stretch/>
        </p:blipFill>
        <p:spPr>
          <a:xfrm>
            <a:off x="992220" y="4299625"/>
            <a:ext cx="628033" cy="617279"/>
          </a:xfrm>
          <a:prstGeom prst="rect">
            <a:avLst/>
          </a:prstGeom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l="-21916" t="-1176" r="1331" b="5883"/>
          <a:stretch/>
        </p:blipFill>
        <p:spPr>
          <a:xfrm>
            <a:off x="4969043" y="4054642"/>
            <a:ext cx="1215190" cy="1018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569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-12790" y="1137998"/>
            <a:ext cx="3014493" cy="281731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14343">
              <a:defRPr/>
            </a:pPr>
            <a:endParaRPr lang="es-MX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1555235" y="1859067"/>
            <a:ext cx="1686588" cy="316094"/>
          </a:xfrm>
          <a:prstGeom prst="rect">
            <a:avLst/>
          </a:prstGeom>
        </p:spPr>
        <p:txBody>
          <a:bodyPr vert="horz" wrap="square" lIns="0" tIns="8237" rIns="0" bIns="0" rtlCol="0">
            <a:spAutoFit/>
          </a:bodyPr>
          <a:lstStyle/>
          <a:p>
            <a:pPr marL="4019" marR="1608" algn="ctr" defTabSz="139979">
              <a:spcBef>
                <a:spcPts val="65"/>
              </a:spcBef>
              <a:defRPr/>
            </a:pPr>
            <a:r>
              <a:rPr lang="es-ES" sz="2000" b="1" spc="11" dirty="0">
                <a:solidFill>
                  <a:srgbClr val="00B0F0"/>
                </a:solidFill>
                <a:latin typeface="Arial"/>
                <a:cs typeface="Arial"/>
              </a:rPr>
              <a:t>DIGITAL</a:t>
            </a:r>
            <a:endParaRPr sz="900" dirty="0">
              <a:solidFill>
                <a:srgbClr val="00B0F0"/>
              </a:solidFill>
              <a:latin typeface="Arial"/>
              <a:cs typeface="Arial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584" y="5105261"/>
            <a:ext cx="3076138" cy="2901216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14343">
              <a:defRPr/>
            </a:pPr>
            <a:endParaRPr lang="es-MX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1869125" y="6715685"/>
            <a:ext cx="1265961" cy="316094"/>
          </a:xfrm>
          <a:prstGeom prst="rect">
            <a:avLst/>
          </a:prstGeom>
        </p:spPr>
        <p:txBody>
          <a:bodyPr vert="horz" wrap="square" lIns="0" tIns="8237" rIns="0" bIns="0" rtlCol="0">
            <a:spAutoFit/>
          </a:bodyPr>
          <a:lstStyle/>
          <a:p>
            <a:pPr marL="4019" marR="1608" algn="ctr" defTabSz="139979">
              <a:spcBef>
                <a:spcPts val="65"/>
              </a:spcBef>
              <a:defRPr/>
            </a:pPr>
            <a:r>
              <a:rPr lang="es-ES" sz="2000" b="1" spc="11" dirty="0">
                <a:solidFill>
                  <a:srgbClr val="00B0F0"/>
                </a:solidFill>
                <a:latin typeface="Arial"/>
                <a:cs typeface="Arial"/>
              </a:rPr>
              <a:t>OFFSET</a:t>
            </a:r>
            <a:endParaRPr sz="2000" dirty="0">
              <a:solidFill>
                <a:srgbClr val="00B0F0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75348" y="8597814"/>
            <a:ext cx="33126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www.policarbonatos-mty.com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05734" y="8154396"/>
            <a:ext cx="341215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dirty="0"/>
              <a:t>contacto@policarbonatosmty.com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624881" y="3041365"/>
            <a:ext cx="3106288" cy="285094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14343">
              <a:defRPr/>
            </a:pPr>
            <a:endParaRPr lang="es-MX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2500717" y="3771878"/>
            <a:ext cx="1134867" cy="316094"/>
          </a:xfrm>
          <a:prstGeom prst="rect">
            <a:avLst/>
          </a:prstGeom>
        </p:spPr>
        <p:txBody>
          <a:bodyPr vert="horz" wrap="square" lIns="0" tIns="8237" rIns="0" bIns="0" rtlCol="0">
            <a:spAutoFit/>
          </a:bodyPr>
          <a:lstStyle/>
          <a:p>
            <a:pPr marL="4019" marR="1608" algn="ctr" defTabSz="139979">
              <a:spcBef>
                <a:spcPts val="65"/>
              </a:spcBef>
              <a:defRPr/>
            </a:pPr>
            <a:r>
              <a:rPr lang="es-ES" sz="2000" b="1" spc="11" dirty="0">
                <a:solidFill>
                  <a:srgbClr val="00B0F0"/>
                </a:solidFill>
                <a:latin typeface="Arial"/>
                <a:cs typeface="Arial"/>
              </a:rPr>
              <a:t>FLEXO</a:t>
            </a:r>
            <a:endParaRPr sz="1100" dirty="0">
              <a:solidFill>
                <a:srgbClr val="00B0F0"/>
              </a:solidFill>
              <a:latin typeface="Arial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08174" y="1893466"/>
            <a:ext cx="3834016" cy="1062067"/>
          </a:xfrm>
          <a:prstGeom prst="rect">
            <a:avLst/>
          </a:prstGeom>
          <a:noFill/>
        </p:spPr>
        <p:txBody>
          <a:bodyPr wrap="none" lIns="51435" tIns="25718" rIns="51435" bIns="25718" anchor="b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57179">
              <a:defRPr/>
            </a:pPr>
            <a:r>
              <a:rPr lang="es-ES" sz="2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</a:rPr>
              <a:t>POLIPROPILENO CON </a:t>
            </a:r>
          </a:p>
          <a:p>
            <a:pPr algn="ctr" defTabSz="257179">
              <a:defRPr/>
            </a:pPr>
            <a:r>
              <a:rPr lang="es-ES" sz="2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</a:rPr>
              <a:t>ADHESIVO REMOVIBLE </a:t>
            </a:r>
            <a:endParaRPr lang="en-US" sz="60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latin typeface="Bahnschrift SemiBold Condensed" panose="020B0502040204020203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31667" y="4079779"/>
            <a:ext cx="1934672" cy="1062067"/>
          </a:xfrm>
          <a:prstGeom prst="rect">
            <a:avLst/>
          </a:prstGeom>
          <a:noFill/>
        </p:spPr>
        <p:txBody>
          <a:bodyPr wrap="none" lIns="51435" tIns="25718" rIns="51435" bIns="25718" anchor="b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57179">
              <a:defRPr/>
            </a:pPr>
            <a:r>
              <a:rPr lang="es-ES" sz="2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</a:rPr>
              <a:t>POLIESTER BLANCO</a:t>
            </a:r>
          </a:p>
          <a:p>
            <a:pPr algn="ctr" defTabSz="257179">
              <a:defRPr/>
            </a:pPr>
            <a:r>
              <a:rPr lang="es-ES" sz="2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</a:rPr>
              <a:t> CON ADHESIVO</a:t>
            </a:r>
            <a:endParaRPr lang="en-US" sz="60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latin typeface="Bahnschrift SemiBold Condensed" panose="020B0502040204020203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31168" y="6203253"/>
            <a:ext cx="1557298" cy="1062067"/>
          </a:xfrm>
          <a:prstGeom prst="rect">
            <a:avLst/>
          </a:prstGeom>
          <a:noFill/>
        </p:spPr>
        <p:txBody>
          <a:bodyPr wrap="none" lIns="51435" tIns="25718" rIns="51435" bIns="25718" anchor="b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57179">
              <a:defRPr/>
            </a:pPr>
            <a:r>
              <a:rPr lang="es-ES" sz="2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</a:rPr>
              <a:t>POLICARBONATOS </a:t>
            </a:r>
          </a:p>
          <a:p>
            <a:pPr algn="ctr" defTabSz="257179">
              <a:defRPr/>
            </a:pPr>
            <a:r>
              <a:rPr lang="es-ES" sz="2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</a:rPr>
              <a:t>PARA IMPRESIÓN </a:t>
            </a:r>
            <a:endParaRPr lang="en-US" sz="60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latin typeface="Bahnschrift SemiBold Condensed" panose="020B0502040204020203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8" t="70490" r="69320" b="4698"/>
          <a:stretch/>
        </p:blipFill>
        <p:spPr>
          <a:xfrm flipH="1">
            <a:off x="0" y="7669763"/>
            <a:ext cx="1616015" cy="147941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6" t="48474" r="55128" b="31183"/>
          <a:stretch/>
        </p:blipFill>
        <p:spPr>
          <a:xfrm flipH="1">
            <a:off x="4470577" y="461126"/>
            <a:ext cx="2462379" cy="121297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6" t="48474" r="55128" b="31183"/>
          <a:stretch/>
        </p:blipFill>
        <p:spPr>
          <a:xfrm flipH="1">
            <a:off x="4263926" y="-44982"/>
            <a:ext cx="2462379" cy="121297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6" t="48474" r="55128" b="31183"/>
          <a:stretch/>
        </p:blipFill>
        <p:spPr>
          <a:xfrm flipH="1">
            <a:off x="4057276" y="631597"/>
            <a:ext cx="2462379" cy="121297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94456" y="394951"/>
            <a:ext cx="3866997" cy="363477"/>
          </a:xfrm>
          <a:prstGeom prst="rect">
            <a:avLst/>
          </a:prstGeom>
          <a:noFill/>
        </p:spPr>
        <p:txBody>
          <a:bodyPr wrap="none" lIns="51435" tIns="25718" rIns="51435" bIns="25718" anchor="b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57179">
              <a:defRPr/>
            </a:pPr>
            <a:r>
              <a:rPr lang="en-US" sz="2400" b="1" dirty="0">
                <a:ln w="0"/>
                <a:solidFill>
                  <a:prstClr val="black"/>
                </a:solidFill>
              </a:rPr>
              <a:t>POLICARBONATOS </a:t>
            </a:r>
            <a:r>
              <a:rPr lang="en-US" sz="2400" b="1" dirty="0" smtClean="0">
                <a:ln w="0"/>
                <a:solidFill>
                  <a:prstClr val="black"/>
                </a:solidFill>
              </a:rPr>
              <a:t>Y </a:t>
            </a:r>
            <a:r>
              <a:rPr lang="en-US" sz="2400" b="1" dirty="0" smtClean="0">
                <a:ln w="0"/>
                <a:solidFill>
                  <a:prstClr val="black"/>
                </a:solidFill>
              </a:rPr>
              <a:t>ADHESIVOS </a:t>
            </a:r>
            <a:endParaRPr lang="en-US" sz="2400" b="1" dirty="0">
              <a:ln w="0"/>
              <a:solidFill>
                <a:prstClr val="black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3415004" y="3170186"/>
            <a:ext cx="27513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731168" y="5300261"/>
            <a:ext cx="27513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094909" y="7512390"/>
            <a:ext cx="27513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178654" y="8402841"/>
            <a:ext cx="183607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Tel: </a:t>
            </a:r>
            <a:r>
              <a:rPr lang="en-US" dirty="0"/>
              <a:t>81 1234 5678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759"/>
            <a:ext cx="1298371" cy="146626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159" y="8006478"/>
            <a:ext cx="1159079" cy="13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9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 rot="16200000" flipH="1">
            <a:off x="3146425" y="5432425"/>
            <a:ext cx="4387850" cy="3035300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/>
          <p:cNvSpPr/>
          <p:nvPr/>
        </p:nvSpPr>
        <p:spPr>
          <a:xfrm flipH="1">
            <a:off x="4013200" y="4914900"/>
            <a:ext cx="2844800" cy="4229100"/>
          </a:xfrm>
          <a:prstGeom prst="parallelogram">
            <a:avLst>
              <a:gd name="adj" fmla="val 68890"/>
            </a:avLst>
          </a:prstGeom>
          <a:solidFill>
            <a:srgbClr val="00B0F0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F0"/>
                </a:solidFill>
              </a:ln>
            </a:endParaRPr>
          </a:p>
        </p:txBody>
      </p:sp>
      <p:sp>
        <p:nvSpPr>
          <p:cNvPr id="4" name="Parallelogram 3"/>
          <p:cNvSpPr/>
          <p:nvPr/>
        </p:nvSpPr>
        <p:spPr>
          <a:xfrm>
            <a:off x="2768600" y="5346700"/>
            <a:ext cx="4660900" cy="3797300"/>
          </a:xfrm>
          <a:prstGeom prst="parallelogram">
            <a:avLst>
              <a:gd name="adj" fmla="val 55312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 flipH="1">
            <a:off x="3009900" y="0"/>
            <a:ext cx="3848100" cy="3848100"/>
          </a:xfrm>
          <a:prstGeom prst="parallelogram">
            <a:avLst>
              <a:gd name="adj" fmla="val 3390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77737" y="553948"/>
            <a:ext cx="3866997" cy="363477"/>
          </a:xfrm>
          <a:prstGeom prst="rect">
            <a:avLst/>
          </a:prstGeom>
          <a:noFill/>
        </p:spPr>
        <p:txBody>
          <a:bodyPr wrap="none" lIns="51435" tIns="25718" rIns="51435" bIns="25718" anchor="b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57179">
              <a:defRPr/>
            </a:pPr>
            <a:r>
              <a:rPr lang="en-US" sz="2000" b="1" dirty="0">
                <a:ln w="0"/>
                <a:solidFill>
                  <a:prstClr val="black"/>
                </a:solidFill>
              </a:rPr>
              <a:t>POLICARBONATOS </a:t>
            </a:r>
            <a:r>
              <a:rPr lang="en-US" sz="2000" b="1" dirty="0" smtClean="0">
                <a:ln w="0"/>
                <a:solidFill>
                  <a:prstClr val="black"/>
                </a:solidFill>
              </a:rPr>
              <a:t>Y ADHESIVOS</a:t>
            </a:r>
            <a:endParaRPr lang="en-US" sz="2000" b="1" dirty="0">
              <a:ln w="0"/>
              <a:solidFill>
                <a:prstClr val="black"/>
              </a:solidFill>
            </a:endParaRPr>
          </a:p>
        </p:txBody>
      </p:sp>
      <p:sp>
        <p:nvSpPr>
          <p:cNvPr id="12" name="Chord 11"/>
          <p:cNvSpPr/>
          <p:nvPr/>
        </p:nvSpPr>
        <p:spPr>
          <a:xfrm>
            <a:off x="3009899" y="1079714"/>
            <a:ext cx="4656029" cy="4164718"/>
          </a:xfrm>
          <a:prstGeom prst="chord">
            <a:avLst>
              <a:gd name="adj1" fmla="val 2629640"/>
              <a:gd name="adj2" fmla="val 18942154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-402179" y="2311006"/>
            <a:ext cx="3866997" cy="363477"/>
          </a:xfrm>
          <a:prstGeom prst="rect">
            <a:avLst/>
          </a:prstGeom>
          <a:noFill/>
        </p:spPr>
        <p:txBody>
          <a:bodyPr wrap="none" lIns="51435" tIns="25718" rIns="51435" bIns="25718" anchor="b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57179">
              <a:defRPr/>
            </a:pPr>
            <a:r>
              <a:rPr lang="es-ES" sz="4400" b="1" dirty="0" smtClean="0">
                <a:ln w="0"/>
                <a:solidFill>
                  <a:srgbClr val="00B0F0"/>
                </a:solidFill>
              </a:rPr>
              <a:t>Rollo de </a:t>
            </a:r>
          </a:p>
          <a:p>
            <a:pPr algn="ctr" defTabSz="257179">
              <a:defRPr/>
            </a:pPr>
            <a:r>
              <a:rPr lang="es-ES" sz="4400" b="1" dirty="0" smtClean="0">
                <a:ln w="0"/>
                <a:solidFill>
                  <a:srgbClr val="00B0F0"/>
                </a:solidFill>
              </a:rPr>
              <a:t>Polietileno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402179" y="2888826"/>
            <a:ext cx="3866997" cy="363477"/>
          </a:xfrm>
          <a:prstGeom prst="rect">
            <a:avLst/>
          </a:prstGeom>
          <a:noFill/>
        </p:spPr>
        <p:txBody>
          <a:bodyPr wrap="none" lIns="51435" tIns="25718" rIns="51435" bIns="25718" anchor="b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57179">
              <a:defRPr/>
            </a:pPr>
            <a:r>
              <a:rPr lang="es-ES" sz="2400" b="1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</a:rPr>
              <a:t>ALTA DENSIDAS (HDPE)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420259" y="3210198"/>
            <a:ext cx="3866997" cy="363477"/>
          </a:xfrm>
          <a:prstGeom prst="rect">
            <a:avLst/>
          </a:prstGeom>
          <a:noFill/>
        </p:spPr>
        <p:txBody>
          <a:bodyPr wrap="none" lIns="51435" tIns="25718" rIns="51435" bIns="25718" anchor="b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57179">
              <a:defRPr/>
            </a:pPr>
            <a:r>
              <a:rPr lang="es-ES" sz="2400" b="1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</a:rPr>
              <a:t>BAJA DENSIDAS (LDPE)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518" y="3898252"/>
            <a:ext cx="1014061" cy="29799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NOSOTROS</a:t>
            </a:r>
            <a:r>
              <a:rPr lang="es-ES" sz="1600" dirty="0" smtClean="0"/>
              <a:t> 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-1" y="4298518"/>
            <a:ext cx="358657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600" dirty="0"/>
              <a:t>En Policarbonatos MTY, nos dedicamos a la distribución de policarbonatos y sustratos flexibles para impresión, ofreciendo </a:t>
            </a:r>
            <a:r>
              <a:rPr lang="es-ES" sz="1400" dirty="0"/>
              <a:t>soluciones</a:t>
            </a:r>
            <a:r>
              <a:rPr lang="es-ES" sz="1600" dirty="0"/>
              <a:t> de calidad en Monterrey, Nuevo León, México.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518" y="5724225"/>
            <a:ext cx="3002582" cy="34090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POR QUE COMPRAR CON NOSOTROS?  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-1" y="6167398"/>
            <a:ext cx="358657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600" dirty="0"/>
              <a:t>Todos los días el equipo de </a:t>
            </a:r>
            <a:r>
              <a:rPr lang="es-ES" sz="1600" dirty="0" smtClean="0"/>
              <a:t>policarbonatos-mty.com </a:t>
            </a:r>
            <a:r>
              <a:rPr lang="es-ES" sz="1600" dirty="0"/>
              <a:t>busca el mejor precio y el mas competitivo con nuestros proveedores para ofrecerte el mejor </a:t>
            </a:r>
            <a:r>
              <a:rPr lang="es-ES" sz="1600" dirty="0" smtClean="0"/>
              <a:t>precio.</a:t>
            </a:r>
            <a:endParaRPr lang="es-ES" sz="16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10919" t="5743" r="12549" b="10769"/>
          <a:stretch/>
        </p:blipFill>
        <p:spPr>
          <a:xfrm>
            <a:off x="115223" y="7593105"/>
            <a:ext cx="251312" cy="27415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/>
          <a:srcRect l="10919" t="5743" r="12549" b="10769"/>
          <a:stretch/>
        </p:blipFill>
        <p:spPr>
          <a:xfrm>
            <a:off x="112489" y="8370305"/>
            <a:ext cx="251312" cy="27415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68569" y="8736512"/>
            <a:ext cx="358657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Las mejores promociones</a:t>
            </a:r>
            <a:endParaRPr lang="es-E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08559" y="7561395"/>
            <a:ext cx="358657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Disponibilidad de productos</a:t>
            </a:r>
            <a:endParaRPr lang="es-E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65205" y="7958227"/>
            <a:ext cx="358657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El mejor servicio al cliente</a:t>
            </a:r>
            <a:endParaRPr lang="es-E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/>
          <a:srcRect l="10919" t="5743" r="12549" b="10769"/>
          <a:stretch/>
        </p:blipFill>
        <p:spPr>
          <a:xfrm>
            <a:off x="112489" y="8762118"/>
            <a:ext cx="251312" cy="27415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0919" t="5743" r="12549" b="10769"/>
          <a:stretch/>
        </p:blipFill>
        <p:spPr>
          <a:xfrm>
            <a:off x="110602" y="7981099"/>
            <a:ext cx="251312" cy="274159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08559" y="8343692"/>
            <a:ext cx="358657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Precios Competitivos</a:t>
            </a:r>
            <a:endParaRPr lang="es-E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771182" y="5397080"/>
            <a:ext cx="1661087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400" dirty="0" smtClean="0">
                <a:solidFill>
                  <a:schemeClr val="bg1">
                    <a:lumMod val="85000"/>
                  </a:schemeClr>
                </a:solidFill>
              </a:rPr>
              <a:t>ESPESOR</a:t>
            </a:r>
            <a:endParaRPr lang="en-US" sz="4400" b="0" cap="none" spc="0" dirty="0">
              <a:ln w="0"/>
              <a:solidFill>
                <a:schemeClr val="bg1">
                  <a:lumMod val="8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5211376" y="5347989"/>
            <a:ext cx="347967" cy="327498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>
          <a:xfrm>
            <a:off x="4835046" y="5692998"/>
            <a:ext cx="2280780" cy="0"/>
          </a:xfrm>
          <a:prstGeom prst="line">
            <a:avLst/>
          </a:prstGeom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572603" y="5656803"/>
            <a:ext cx="260682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dirty="0" smtClean="0">
                <a:solidFill>
                  <a:schemeClr val="bg1">
                    <a:lumMod val="85000"/>
                  </a:schemeClr>
                </a:solidFill>
              </a:rPr>
              <a:t>Este material se puede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261024" y="6178277"/>
            <a:ext cx="260682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dirty="0" smtClean="0">
                <a:solidFill>
                  <a:schemeClr val="bg1">
                    <a:lumMod val="85000"/>
                  </a:schemeClr>
                </a:solidFill>
              </a:rPr>
              <a:t>Desde calibre 80 al 160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382103" y="5905455"/>
            <a:ext cx="260682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dirty="0" smtClean="0">
                <a:solidFill>
                  <a:schemeClr val="bg1">
                    <a:lumMod val="85000"/>
                  </a:schemeClr>
                </a:solidFill>
              </a:rPr>
              <a:t>Fabricar en todos los calibres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45887" y="6419820"/>
            <a:ext cx="550269" cy="550269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5106995" y="6588859"/>
            <a:ext cx="1661087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400" dirty="0" smtClean="0">
                <a:solidFill>
                  <a:schemeClr val="bg1">
                    <a:lumMod val="85000"/>
                  </a:schemeClr>
                </a:solidFill>
              </a:rPr>
              <a:t>COLOR</a:t>
            </a:r>
            <a:endParaRPr lang="en-US" sz="4800" b="0" cap="none" spc="0" dirty="0">
              <a:ln w="0"/>
              <a:solidFill>
                <a:schemeClr val="bg1">
                  <a:lumMod val="8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098272" y="6952219"/>
            <a:ext cx="2280780" cy="0"/>
          </a:xfrm>
          <a:prstGeom prst="line">
            <a:avLst/>
          </a:prstGeom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871293" y="6936141"/>
            <a:ext cx="260682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dirty="0" smtClean="0">
                <a:solidFill>
                  <a:schemeClr val="bg1">
                    <a:lumMod val="85000"/>
                  </a:schemeClr>
                </a:solidFill>
              </a:rPr>
              <a:t>Manejamos todos los colores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23265" y="7148828"/>
            <a:ext cx="2754018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dirty="0" smtClean="0">
                <a:solidFill>
                  <a:schemeClr val="bg1">
                    <a:lumMod val="85000"/>
                  </a:schemeClr>
                </a:solidFill>
              </a:rPr>
              <a:t>Ya sea color solido o traslucido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412092" y="7605868"/>
            <a:ext cx="1661087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1400" dirty="0" smtClean="0">
                <a:solidFill>
                  <a:schemeClr val="bg1">
                    <a:lumMod val="85000"/>
                  </a:schemeClr>
                </a:solidFill>
              </a:rPr>
              <a:t>MEDIDA</a:t>
            </a:r>
            <a:endParaRPr lang="en-US" sz="4400" b="0" cap="none" spc="0" dirty="0">
              <a:ln w="0"/>
              <a:solidFill>
                <a:schemeClr val="bg1">
                  <a:lumMod val="8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2528" t="11674" r="8960" b="15422"/>
          <a:stretch/>
        </p:blipFill>
        <p:spPr>
          <a:xfrm>
            <a:off x="3841380" y="7429070"/>
            <a:ext cx="488515" cy="488515"/>
          </a:xfrm>
          <a:prstGeom prst="rect">
            <a:avLst/>
          </a:prstGeom>
        </p:spPr>
      </p:pic>
      <p:cxnSp>
        <p:nvCxnSpPr>
          <p:cNvPr id="52" name="Straight Connector 51"/>
          <p:cNvCxnSpPr/>
          <p:nvPr/>
        </p:nvCxnSpPr>
        <p:spPr>
          <a:xfrm>
            <a:off x="3461534" y="7931335"/>
            <a:ext cx="2280780" cy="0"/>
          </a:xfrm>
          <a:prstGeom prst="line">
            <a:avLst/>
          </a:prstGeom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3441321" y="7930995"/>
            <a:ext cx="260682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dirty="0" smtClean="0">
                <a:solidFill>
                  <a:schemeClr val="bg1">
                    <a:lumMod val="85000"/>
                  </a:schemeClr>
                </a:solidFill>
              </a:rPr>
              <a:t>Fabricamos en Rollos de 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161389" y="8123787"/>
            <a:ext cx="28617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dirty="0" smtClean="0">
                <a:solidFill>
                  <a:schemeClr val="bg1">
                    <a:lumMod val="85000"/>
                  </a:schemeClr>
                </a:solidFill>
              </a:rPr>
              <a:t>Ancho Mínimo de .30mts hasta Rollos de 2.40mts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105988" y="8608559"/>
            <a:ext cx="260682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dirty="0" smtClean="0">
                <a:solidFill>
                  <a:schemeClr val="bg1">
                    <a:lumMod val="85000"/>
                  </a:schemeClr>
                </a:solidFill>
              </a:rPr>
              <a:t>Peso desde 20 kg hasta 350kg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810175" y="4807756"/>
            <a:ext cx="3059502" cy="43809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FABRICAMOS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721" y="75333"/>
            <a:ext cx="1298371" cy="146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Manual Input 4"/>
          <p:cNvSpPr/>
          <p:nvPr/>
        </p:nvSpPr>
        <p:spPr>
          <a:xfrm flipH="1">
            <a:off x="-251" y="827672"/>
            <a:ext cx="3657600" cy="2958289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7934" y="3926435"/>
            <a:ext cx="242675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ESPECIFICACIONES</a:t>
            </a:r>
            <a:endParaRPr lang="en-US" sz="16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4" name="Google Shape;163;p15"/>
          <p:cNvSpPr txBox="1"/>
          <p:nvPr/>
        </p:nvSpPr>
        <p:spPr>
          <a:xfrm>
            <a:off x="157099" y="1038543"/>
            <a:ext cx="2983792" cy="26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Vinil Blanco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 b="1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Para Impresión </a:t>
            </a:r>
            <a:endParaRPr sz="31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s-ES" sz="1400" dirty="0">
                <a:solidFill>
                  <a:schemeClr val="bg1"/>
                </a:solidFill>
              </a:rPr>
              <a:t>Este vinil cuenta con una gran variedad y de distintas características. El vinil adhesivo cuenta con la máxima calidad de impresión en gran formato.</a:t>
            </a:r>
            <a:endParaRPr sz="10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167;p15"/>
          <p:cNvSpPr/>
          <p:nvPr/>
        </p:nvSpPr>
        <p:spPr>
          <a:xfrm>
            <a:off x="28282" y="5506019"/>
            <a:ext cx="814500" cy="814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70;p15"/>
          <p:cNvSpPr/>
          <p:nvPr/>
        </p:nvSpPr>
        <p:spPr>
          <a:xfrm>
            <a:off x="3417687" y="5505983"/>
            <a:ext cx="814500" cy="814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3;p15"/>
          <p:cNvSpPr/>
          <p:nvPr/>
        </p:nvSpPr>
        <p:spPr>
          <a:xfrm>
            <a:off x="21980" y="6625384"/>
            <a:ext cx="814500" cy="814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76;p15"/>
          <p:cNvSpPr/>
          <p:nvPr/>
        </p:nvSpPr>
        <p:spPr>
          <a:xfrm>
            <a:off x="3417687" y="6625384"/>
            <a:ext cx="814500" cy="814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" name="Google Shape;17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3186" y="5694697"/>
            <a:ext cx="504685" cy="429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8733" y="5682948"/>
            <a:ext cx="552425" cy="45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377" y="6791332"/>
            <a:ext cx="484224" cy="538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8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1796" y="6765369"/>
            <a:ext cx="538785" cy="54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/>
          <p:cNvSpPr/>
          <p:nvPr/>
        </p:nvSpPr>
        <p:spPr>
          <a:xfrm>
            <a:off x="-3921" y="7490331"/>
            <a:ext cx="6863014" cy="89040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06396" y="7777257"/>
            <a:ext cx="240200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MEDIDAS </a:t>
            </a:r>
            <a:r>
              <a:rPr lang="en-US" b="1" cap="none" spc="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DISPONIBLES</a:t>
            </a:r>
            <a:endParaRPr lang="en-US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Trapezoid 33"/>
          <p:cNvSpPr/>
          <p:nvPr/>
        </p:nvSpPr>
        <p:spPr>
          <a:xfrm rot="10800000">
            <a:off x="1079718" y="8380162"/>
            <a:ext cx="2254370" cy="763837"/>
          </a:xfrm>
          <a:prstGeom prst="trapezoid">
            <a:avLst>
              <a:gd name="adj" fmla="val 7947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rapezoid 34"/>
          <p:cNvSpPr/>
          <p:nvPr/>
        </p:nvSpPr>
        <p:spPr>
          <a:xfrm>
            <a:off x="-5013" y="8381302"/>
            <a:ext cx="1866034" cy="763837"/>
          </a:xfrm>
          <a:prstGeom prst="trapezoid">
            <a:avLst>
              <a:gd name="adj" fmla="val 7947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Triangle 35"/>
          <p:cNvSpPr/>
          <p:nvPr/>
        </p:nvSpPr>
        <p:spPr>
          <a:xfrm rot="5400000">
            <a:off x="-1298" y="8376768"/>
            <a:ext cx="763837" cy="770626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/>
          <p:nvPr/>
        </p:nvCxnSpPr>
        <p:spPr>
          <a:xfrm>
            <a:off x="2805003" y="7591976"/>
            <a:ext cx="0" cy="717727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9" y="-110596"/>
            <a:ext cx="1169997" cy="13212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33537" y="3650774"/>
            <a:ext cx="3224463" cy="72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2928567" y="3647631"/>
            <a:ext cx="1100923" cy="729493"/>
          </a:xfrm>
          <a:prstGeom prst="triangle">
            <a:avLst>
              <a:gd name="adj" fmla="val 5491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2912517" y="8819844"/>
            <a:ext cx="347204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dirty="0"/>
              <a:t>contacto@policarbonatosmty.com</a:t>
            </a:r>
            <a:endParaRPr lang="en-US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951227" y="3753119"/>
            <a:ext cx="238783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Tel: </a:t>
            </a:r>
            <a:r>
              <a:rPr lang="en-US" sz="2400" b="1" dirty="0">
                <a:solidFill>
                  <a:schemeClr val="bg1"/>
                </a:solidFill>
              </a:rPr>
              <a:t>81 1234 5678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3923" r="5472" b="6304"/>
          <a:stretch/>
        </p:blipFill>
        <p:spPr>
          <a:xfrm flipH="1">
            <a:off x="3153953" y="245926"/>
            <a:ext cx="3704068" cy="3540035"/>
          </a:xfrm>
          <a:prstGeom prst="rect">
            <a:avLst/>
          </a:prstGeom>
        </p:spPr>
      </p:pic>
      <p:cxnSp>
        <p:nvCxnSpPr>
          <p:cNvPr id="52" name="Straight Connector 51"/>
          <p:cNvCxnSpPr/>
          <p:nvPr/>
        </p:nvCxnSpPr>
        <p:spPr>
          <a:xfrm flipH="1">
            <a:off x="46469" y="2700708"/>
            <a:ext cx="29263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-20870" y="4326317"/>
            <a:ext cx="6894726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b="1" dirty="0">
                <a:solidFill>
                  <a:srgbClr val="0070C0"/>
                </a:solidFill>
              </a:rPr>
              <a:t>Vinil </a:t>
            </a:r>
            <a:r>
              <a:rPr lang="es-ES" sz="1400" dirty="0"/>
              <a:t>impresión blanco mate VG con adhesivo base solvente transparente permanente. Está diseñado para impresión digital o serigrafía con tintas solventes, eco-solventes o de curado UV. Para aplicaciones de gráficas promocionales al exterior e interior, verticales de corto y mediano plazo. Superficie de PVC blanco brillante con excelente liner encerado para carga de color sobresaliente.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844344" y="5600854"/>
            <a:ext cx="264082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600" b="1" dirty="0"/>
              <a:t>Superficie: </a:t>
            </a:r>
            <a:endParaRPr lang="en-US" sz="1600" b="1" dirty="0" smtClean="0"/>
          </a:p>
          <a:p>
            <a:r>
              <a:rPr lang="en-US" sz="1400" dirty="0" smtClean="0"/>
              <a:t>PVC Blanco </a:t>
            </a:r>
            <a:r>
              <a:rPr lang="en-US" sz="1400" dirty="0"/>
              <a:t>mate calandrado monomérico de 80 mic.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29710" y="6632524"/>
            <a:ext cx="2640822" cy="8002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b="1" dirty="0" smtClean="0"/>
              <a:t>Tiene unos adhesivos:</a:t>
            </a:r>
            <a:r>
              <a:rPr lang="es-ES" dirty="0"/>
              <a:t> </a:t>
            </a:r>
            <a:r>
              <a:rPr lang="es-ES" sz="1400" dirty="0"/>
              <a:t>Base solvente </a:t>
            </a:r>
            <a:r>
              <a:rPr lang="es-ES" sz="1400" dirty="0" smtClean="0"/>
              <a:t>transparente </a:t>
            </a:r>
            <a:r>
              <a:rPr lang="es-ES" sz="1400" dirty="0"/>
              <a:t>permanente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264818" y="5597977"/>
            <a:ext cx="264082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b="1" dirty="0"/>
              <a:t>Liner:</a:t>
            </a:r>
            <a:r>
              <a:rPr lang="es-ES" sz="1600" dirty="0"/>
              <a:t> </a:t>
            </a:r>
            <a:r>
              <a:rPr lang="es-ES" sz="1400" dirty="0"/>
              <a:t>Recubierta encerada de 120 gramos ideal para gran carga de tinta y óptima estabilidad.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152517" y="6622507"/>
            <a:ext cx="284347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600" b="1" dirty="0"/>
              <a:t>Cuenta con una durabilidad </a:t>
            </a:r>
            <a:r>
              <a:rPr lang="es-ES" sz="1600" b="1" dirty="0" smtClean="0"/>
              <a:t>de</a:t>
            </a:r>
          </a:p>
          <a:p>
            <a:r>
              <a:rPr lang="es-ES" sz="1400" dirty="0" smtClean="0"/>
              <a:t>Hasta </a:t>
            </a:r>
            <a:r>
              <a:rPr lang="es-ES" sz="1400" dirty="0"/>
              <a:t>por 12 meses bajo condiciones normales de exposición.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311540" y="4063583"/>
            <a:ext cx="3324949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CONTACTANOS PARA MAS IFORMACION</a:t>
            </a:r>
            <a:endParaRPr lang="en-US" sz="11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759300" y="7517860"/>
            <a:ext cx="276389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ANCHO 1.22 X 50 MTS </a:t>
            </a:r>
            <a:endParaRPr lang="en-US" sz="1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764088" y="7781972"/>
            <a:ext cx="276389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ANCHO 1.37 X 50 MTS </a:t>
            </a:r>
            <a:endParaRPr lang="en-US" sz="1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783373" y="8041608"/>
            <a:ext cx="276389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ANCHO 1.52 X 50 MTS </a:t>
            </a:r>
            <a:endParaRPr lang="en-US" sz="1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5776" y="7492153"/>
            <a:ext cx="1402233" cy="1437387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2928567" y="8584920"/>
            <a:ext cx="268791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www.policarbonatos-mty.com</a:t>
            </a:r>
            <a:endParaRPr lang="en-US" sz="1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56754" y="8664493"/>
            <a:ext cx="238783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Tel: </a:t>
            </a:r>
            <a:r>
              <a:rPr lang="en-US" sz="2400" b="1" dirty="0">
                <a:solidFill>
                  <a:schemeClr val="bg1"/>
                </a:solidFill>
              </a:rPr>
              <a:t>81 1234 5678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-103341" y="8410345"/>
            <a:ext cx="3324949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CONTACTANOS PARA MAS IFORMACION</a:t>
            </a:r>
            <a:endParaRPr lang="en-US" sz="11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92164" y="333479"/>
            <a:ext cx="3173158" cy="506710"/>
          </a:xfrm>
          <a:prstGeom prst="rect">
            <a:avLst/>
          </a:prstGeom>
          <a:noFill/>
        </p:spPr>
        <p:txBody>
          <a:bodyPr wrap="none" lIns="51435" tIns="25718" rIns="51435" bIns="25718" anchor="b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57179">
              <a:defRPr/>
            </a:pPr>
            <a:r>
              <a:rPr lang="en-US" sz="2000" b="1" dirty="0">
                <a:ln w="0"/>
                <a:solidFill>
                  <a:prstClr val="black"/>
                </a:solidFill>
              </a:rPr>
              <a:t>POLICARBONATOS </a:t>
            </a:r>
            <a:r>
              <a:rPr lang="en-US" sz="2000" b="1" dirty="0" smtClean="0">
                <a:ln w="0"/>
                <a:solidFill>
                  <a:prstClr val="black"/>
                </a:solidFill>
              </a:rPr>
              <a:t>Y </a:t>
            </a:r>
          </a:p>
          <a:p>
            <a:pPr algn="ctr" defTabSz="257179">
              <a:defRPr/>
            </a:pPr>
            <a:r>
              <a:rPr lang="en-US" sz="2000" b="1" dirty="0" smtClean="0">
                <a:ln w="0"/>
                <a:solidFill>
                  <a:prstClr val="black"/>
                </a:solidFill>
              </a:rPr>
              <a:t>ADHESIVOS  </a:t>
            </a:r>
            <a:endParaRPr lang="en-US" sz="2000" b="1" dirty="0">
              <a:ln w="0"/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895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a24b455-ff14-47be-85fc-c5386a37aca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C48F91D9216A49BFF03A834CF01644" ma:contentTypeVersion="18" ma:contentTypeDescription="Create a new document." ma:contentTypeScope="" ma:versionID="12d694d01e54e8792341c6b4b3d64588">
  <xsd:schema xmlns:xsd="http://www.w3.org/2001/XMLSchema" xmlns:xs="http://www.w3.org/2001/XMLSchema" xmlns:p="http://schemas.microsoft.com/office/2006/metadata/properties" xmlns:ns3="ea24b455-ff14-47be-85fc-c5386a37aca8" xmlns:ns4="20c24329-4da0-48e7-baa5-62a41c957a85" targetNamespace="http://schemas.microsoft.com/office/2006/metadata/properties" ma:root="true" ma:fieldsID="d2a2db2506b565a86519692921f606c8" ns3:_="" ns4:_="">
    <xsd:import namespace="ea24b455-ff14-47be-85fc-c5386a37aca8"/>
    <xsd:import namespace="20c24329-4da0-48e7-baa5-62a41c957a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Loca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24b455-ff14-47be-85fc-c5386a37ac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c24329-4da0-48e7-baa5-62a41c957a8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4524CB-2D72-46E9-8130-199F2C3FD756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0c24329-4da0-48e7-baa5-62a41c957a85"/>
    <ds:schemaRef ds:uri="http://purl.org/dc/elements/1.1/"/>
    <ds:schemaRef ds:uri="ea24b455-ff14-47be-85fc-c5386a37aca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B6D4AE0-403C-4AD1-90E8-7720DF7CDC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D1F03E-EC82-4CA4-95CB-40B00BA058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24b455-ff14-47be-85fc-c5386a37aca8"/>
    <ds:schemaRef ds:uri="20c24329-4da0-48e7-baa5-62a41c957a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1950</TotalTime>
  <Words>380</Words>
  <Application>Microsoft Office PowerPoint</Application>
  <PresentationFormat>On-screen Show (4:3)</PresentationFormat>
  <Paragraphs>68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Bahnschrift SemiBold Condensed</vt:lpstr>
      <vt:lpstr>Baskerville Old Face</vt:lpstr>
      <vt:lpstr>Calibri</vt:lpstr>
      <vt:lpstr>Calibri Light</vt:lpstr>
      <vt:lpstr>Montserrat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Nestor Dominguez</dc:creator>
  <cp:lastModifiedBy>Nestor Dominguez</cp:lastModifiedBy>
  <cp:revision>34</cp:revision>
  <dcterms:created xsi:type="dcterms:W3CDTF">2025-03-18T16:09:50Z</dcterms:created>
  <dcterms:modified xsi:type="dcterms:W3CDTF">2025-04-06T20:40:14Z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0x010100F1C48F91D9216A49BFF03A834CF01644</vt:lpwstr>
  </property>
</Properties>
</file>